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7010400" cy="92964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C0000"/>
    <a:srgbClr val="B00000"/>
    <a:srgbClr val="7E0000"/>
    <a:srgbClr val="640000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22" autoAdjust="0"/>
  </p:normalViewPr>
  <p:slideViewPr>
    <p:cSldViewPr>
      <p:cViewPr varScale="1">
        <p:scale>
          <a:sx n="26" d="100"/>
          <a:sy n="26" d="100"/>
        </p:scale>
        <p:origin x="528" y="20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225E14-DF83-4C2F-A90C-8FA7A8630C78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D8CD62-83A9-4818-89F0-153588BC9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3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03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eaVert" lIns="438912" tIns="219456" rIns="438912" bIns="21945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226345C-9DC7-49F8-BAC0-FA16F179CCB1}" type="datetime1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NSF funded Center for Emergent Materials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98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  <a:prstGeom prst="rect">
            <a:avLst/>
          </a:prstGeom>
        </p:spPr>
        <p:txBody>
          <a:bodyPr vert="eaVert" lIns="438912" tIns="219456" rIns="438912" bIns="21945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  <a:prstGeom prst="rect">
            <a:avLst/>
          </a:prstGeom>
        </p:spPr>
        <p:txBody>
          <a:bodyPr vert="eaVert" lIns="438912" tIns="219456" rIns="438912" bIns="21945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11BAFB69-CD00-4342-B0EC-EC24863CFBEA}" type="datetime1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NSF funded Center for Emergent Materials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86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lIns="438912" tIns="219456" rIns="438912" bIns="21945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68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  <a:prstGeom prst="rect">
            <a:avLst/>
          </a:prstGeom>
        </p:spPr>
        <p:txBody>
          <a:bodyPr lIns="438912" tIns="219456" rIns="438912" bIns="219456"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  <a:prstGeom prst="rect">
            <a:avLst/>
          </a:prstGeom>
        </p:spPr>
        <p:txBody>
          <a:bodyPr lIns="438912" tIns="219456" rIns="438912" bIns="219456"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FBDC14A9-ABA8-4091-9916-B1FB0CFAEEF5}" type="datetime1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NSF funded Center for Emergent Materials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24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D921E780-CC21-4240-BEEA-4614924C6D36}" type="datetime1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NSF funded Center for Emergent Materials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42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  <a:prstGeom prst="rect">
            <a:avLst/>
          </a:prstGeom>
        </p:spPr>
        <p:txBody>
          <a:bodyPr lIns="438912" tIns="219456" rIns="438912" bIns="219456"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  <a:prstGeom prst="rect">
            <a:avLst/>
          </a:prstGeom>
        </p:spPr>
        <p:txBody>
          <a:bodyPr lIns="438912" tIns="219456" rIns="438912" bIns="219456"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BF244AB2-D9F6-4E1C-A1E4-25E6BACE2315}" type="datetime1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NSF funded Center for Emergent Materials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79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6956102B-B799-428D-9E59-76D970B58895}" type="datetime1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NSF funded Center for Emergent Materials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44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6572A5EB-2BBA-46B8-A34B-E36E36716AE7}" type="datetime1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NSF funded Center for Emergent Materials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76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  <a:prstGeom prst="rect">
            <a:avLst/>
          </a:prstGeom>
        </p:spPr>
        <p:txBody>
          <a:bodyPr lIns="438912" tIns="219456" rIns="438912" bIns="219456"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538D14D1-5CA9-4CB2-AD0C-116D4D70215D}" type="datetime1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NSF funded Center for Emergent Materials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60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  <a:prstGeom prst="rect">
            <a:avLst/>
          </a:prstGeom>
        </p:spPr>
        <p:txBody>
          <a:bodyPr lIns="438912" tIns="219456" rIns="438912" bIns="219456"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54581FFF-8067-44D2-81D0-BC1983F78756}" type="datetime1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NSF funded Center for Emergent Materials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02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43891200" cy="2194560"/>
          </a:xfrm>
          <a:prstGeom prst="rect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1683" y="-38602"/>
            <a:ext cx="2271139" cy="221439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rot="10800000" flipV="1">
            <a:off x="0" y="2194565"/>
            <a:ext cx="43891200" cy="608784"/>
          </a:xfrm>
          <a:prstGeom prst="rect">
            <a:avLst/>
          </a:prstGeom>
          <a:solidFill>
            <a:srgbClr val="999999"/>
          </a:solidFill>
          <a:ln>
            <a:solidFill>
              <a:srgbClr val="99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r>
              <a:rPr lang="en-US" sz="5300" b="1" dirty="0" smtClean="0">
                <a:solidFill>
                  <a:schemeClr val="bg1"/>
                </a:solidFill>
                <a:ea typeface="Gulim" pitchFamily="34" charset="-127"/>
                <a:cs typeface="Meiryo" pitchFamily="34" charset="-128"/>
              </a:rPr>
              <a:t>The Ohio State University							http://cem.osu.edu</a:t>
            </a:r>
            <a:endParaRPr lang="en-US" sz="5300" b="1" dirty="0">
              <a:solidFill>
                <a:schemeClr val="bg1"/>
              </a:solidFill>
              <a:ea typeface="Gulim" pitchFamily="34" charset="-127"/>
              <a:cs typeface="Meiryo" pitchFamily="34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0" y="365763"/>
            <a:ext cx="3291840" cy="148801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143997" y="-611904"/>
            <a:ext cx="8412485" cy="3397853"/>
          </a:xfrm>
          <a:prstGeom prst="rect">
            <a:avLst/>
          </a:prstGeom>
          <a:noFill/>
          <a:effectLst/>
        </p:spPr>
        <p:txBody>
          <a:bodyPr vert="horz" wrap="square" lIns="438912" tIns="219456" rIns="438912" bIns="219456" rtlCol="0">
            <a:spAutoFit/>
            <a:scene3d>
              <a:camera prst="orthographicFront"/>
              <a:lightRig rig="contrasting" dir="t"/>
            </a:scene3d>
            <a:sp3d prstMaterial="translucentPowder"/>
          </a:bodyPr>
          <a:lstStyle/>
          <a:p>
            <a:pPr algn="ctr"/>
            <a:r>
              <a:rPr lang="en-US" sz="19200" dirty="0" smtClean="0">
                <a:solidFill>
                  <a:srgbClr val="B00000"/>
                </a:solidFill>
                <a:ea typeface="Gulim" pitchFamily="34" charset="-127"/>
                <a:cs typeface="Meiryo" pitchFamily="34" charset="-128"/>
              </a:rPr>
              <a:t>CEM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2281427" y="805387"/>
            <a:ext cx="19328347" cy="1772794"/>
          </a:xfrm>
          <a:prstGeom prst="rect">
            <a:avLst/>
          </a:prstGeom>
          <a:noFill/>
        </p:spPr>
        <p:txBody>
          <a:bodyPr wrap="square" lIns="438912" tIns="219456" rIns="438912" bIns="219456" rtlCol="0" anchor="ctr">
            <a:spAutoFit/>
          </a:bodyPr>
          <a:lstStyle/>
          <a:p>
            <a:pPr algn="ctr"/>
            <a:r>
              <a:rPr lang="en-US" b="1" cap="small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ea typeface="Gulim" pitchFamily="34" charset="-127"/>
                <a:cs typeface="Meiryo" pitchFamily="34" charset="-128"/>
              </a:rPr>
              <a:t>Center for Emergent Materials</a:t>
            </a:r>
            <a:endParaRPr lang="en-US" b="1" cap="small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ea typeface="Gulim" pitchFamily="34" charset="-127"/>
              <a:cs typeface="Meiryo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496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news/special_reports/big_ideas/nsf2026.jsp" TargetMode="External"/><Relationship Id="rId2" Type="http://schemas.openxmlformats.org/officeDocument/2006/relationships/hyperlink" Target="https://www.nsf.gov/DM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200400"/>
            <a:ext cx="39502080" cy="1600200"/>
          </a:xfrm>
        </p:spPr>
        <p:txBody>
          <a:bodyPr/>
          <a:lstStyle/>
          <a:p>
            <a:r>
              <a:rPr lang="en-US" sz="9600" b="1" dirty="0" smtClean="0">
                <a:solidFill>
                  <a:srgbClr val="990000"/>
                </a:solidFill>
              </a:rPr>
              <a:t>Proposed IRG Name Here </a:t>
            </a:r>
            <a:endParaRPr lang="en-US" sz="9600" b="1" dirty="0">
              <a:solidFill>
                <a:srgbClr val="99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0300" y="4800600"/>
            <a:ext cx="3147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Team </a:t>
            </a:r>
            <a:r>
              <a:rPr lang="en-US" sz="6000" dirty="0" smtClean="0"/>
              <a:t>Members Here- Include Name, Rank, Dept. for each member. (i.e. John Smith, Assoc. Professor</a:t>
            </a:r>
            <a:r>
              <a:rPr lang="en-US" sz="6000" baseline="30000" dirty="0" smtClean="0"/>
              <a:t>1</a:t>
            </a:r>
            <a:r>
              <a:rPr lang="en-US" sz="6000" dirty="0" smtClean="0"/>
              <a:t>; Jane Doe, Professor</a:t>
            </a:r>
            <a:r>
              <a:rPr lang="en-US" sz="6000" baseline="30000" dirty="0" smtClean="0"/>
              <a:t>2</a:t>
            </a:r>
            <a:r>
              <a:rPr lang="en-US" sz="6000" dirty="0" smtClean="0"/>
              <a:t>...)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0744200" y="6739592"/>
            <a:ext cx="2202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baseline="30000" dirty="0" smtClean="0"/>
              <a:t>1</a:t>
            </a:r>
            <a:r>
              <a:rPr lang="en-US" sz="4800" i="1" dirty="0" smtClean="0"/>
              <a:t>Materials Science and Engineering (OSU), </a:t>
            </a:r>
            <a:r>
              <a:rPr lang="en-US" sz="4800" i="1" baseline="30000" dirty="0" smtClean="0"/>
              <a:t>2</a:t>
            </a:r>
            <a:r>
              <a:rPr lang="en-US" sz="4800" i="1" dirty="0" smtClean="0"/>
              <a:t>Physics (Univ. of Washington) </a:t>
            </a:r>
            <a:endParaRPr lang="en-US" sz="4800" i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8122146"/>
            <a:ext cx="19735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990000"/>
                </a:solidFill>
              </a:rPr>
              <a:t>Overview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Explain fundamental science for the IRG, which should be at level of complexity/importance that justifies Center support. Fundamental research must fall within the purview </a:t>
            </a:r>
            <a:r>
              <a:rPr lang="en-US" sz="3600" dirty="0" smtClean="0"/>
              <a:t>of </a:t>
            </a:r>
            <a:r>
              <a:rPr lang="en-US" sz="3600" dirty="0" smtClean="0">
                <a:hlinkClick r:id="rId2"/>
              </a:rPr>
              <a:t>NSF DMR </a:t>
            </a:r>
            <a:r>
              <a:rPr lang="en-US" sz="3600" dirty="0" smtClean="0"/>
              <a:t>.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Relation to </a:t>
            </a:r>
            <a:r>
              <a:rPr lang="en-US" sz="3600" dirty="0">
                <a:hlinkClick r:id="rId3"/>
              </a:rPr>
              <a:t>NSF Big Ideas </a:t>
            </a:r>
            <a:r>
              <a:rPr lang="en-US" sz="3600" dirty="0"/>
              <a:t>(if applicable), particularly Quantum Leap and/or </a:t>
            </a:r>
            <a:r>
              <a:rPr lang="en-US" sz="3600" dirty="0" smtClean="0"/>
              <a:t>Big Data 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2936200" y="8122146"/>
            <a:ext cx="18760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990000"/>
                </a:solidFill>
              </a:rPr>
              <a:t>IRG Impact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Exciting and high impact outcomes of proposed science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Establishing distinct claim to leadership role in the topic’s field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Summary </a:t>
            </a:r>
            <a:r>
              <a:rPr lang="en-US" sz="3600" dirty="0"/>
              <a:t>of groups around the world currently performing the science and a discussion of how your IRG would be distinct and establish global leadership in the field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Why the proposed research is at the scale and complexity of the MRSEC environment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19278600"/>
            <a:ext cx="198653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990000"/>
                </a:solidFill>
              </a:rPr>
              <a:t>Science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Describe scientific approach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Describe where </a:t>
            </a:r>
            <a:r>
              <a:rPr lang="en-US" sz="3600" dirty="0"/>
              <a:t>the science currently is and where the IRG would take it </a:t>
            </a:r>
          </a:p>
          <a:p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936200" y="19278600"/>
            <a:ext cx="187604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990000"/>
                </a:solidFill>
              </a:rPr>
              <a:t>Team: Role in Research, Diversity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Justify the essential role of each team member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Specific expertise and role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Why these team members were selected for this proposed science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Include demographic table describing the overall demographics of the team, including: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Gender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Race/Ethnicity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Rank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Discipline/Department </a:t>
            </a:r>
            <a:r>
              <a:rPr lang="en-US" sz="3600" dirty="0"/>
              <a:t>affiliation, Experiment/Theory Balance</a:t>
            </a:r>
            <a:endParaRPr lang="en-US" sz="3600" dirty="0" smtClean="0"/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Other relevant demographic data per your discretion (i.e. disability, veteran status, etc.)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963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598</TotalTime>
  <Words>238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Gulim</vt:lpstr>
      <vt:lpstr>Meiryo</vt:lpstr>
      <vt:lpstr>Office Theme</vt:lpstr>
      <vt:lpstr>Proposed IRG Name Here </vt:lpstr>
    </vt:vector>
  </TitlesOfParts>
  <Company>Ohio State University Department of Physics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Arend</dc:creator>
  <cp:lastModifiedBy>Alison Scott</cp:lastModifiedBy>
  <cp:revision>59</cp:revision>
  <cp:lastPrinted>2012-08-06T17:34:59Z</cp:lastPrinted>
  <dcterms:created xsi:type="dcterms:W3CDTF">2012-06-12T18:05:24Z</dcterms:created>
  <dcterms:modified xsi:type="dcterms:W3CDTF">2018-10-16T15:28:54Z</dcterms:modified>
</cp:coreProperties>
</file>